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9791-2750-4CFD-8FAC-FAAA8138D369}" type="datetimeFigureOut">
              <a:rPr kumimoji="1" lang="ja-JP" altLang="en-US" smtClean="0"/>
              <a:pPr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9C9B-4A3A-4702-BBBE-198B82346B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7" Type="http://schemas.openxmlformats.org/officeDocument/2006/relationships/image" Target="../media/image4.jpe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251520" y="548680"/>
            <a:ext cx="8568952" cy="5976664"/>
            <a:chOff x="611560" y="980728"/>
            <a:chExt cx="6546184" cy="447846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11560" y="980728"/>
              <a:ext cx="3161808" cy="2123945"/>
              <a:chOff x="-355484" y="3062972"/>
              <a:chExt cx="1019593" cy="1837429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2" cstate="print">
                <a:lum bright="17000"/>
              </a:blip>
              <a:stretch>
                <a:fillRect/>
              </a:stretch>
            </p:blipFill>
            <p:spPr>
              <a:xfrm>
                <a:off x="-355484" y="3062972"/>
                <a:ext cx="1019593" cy="1837429"/>
              </a:xfrm>
              <a:prstGeom prst="rect">
                <a:avLst/>
              </a:prstGeom>
            </p:spPr>
          </p:pic>
          <p:cxnSp>
            <p:nvCxnSpPr>
              <p:cNvPr id="6" name="直線コネクタ 5"/>
              <p:cNvCxnSpPr/>
              <p:nvPr/>
            </p:nvCxnSpPr>
            <p:spPr>
              <a:xfrm rot="5400000">
                <a:off x="496608" y="4651517"/>
                <a:ext cx="0" cy="220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980728"/>
              <a:ext cx="3161808" cy="2161431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 rot="5400000">
              <a:off x="6551935" y="2589278"/>
              <a:ext cx="0" cy="682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1560" y="3297759"/>
              <a:ext cx="3161808" cy="2153388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5936" y="3297759"/>
              <a:ext cx="3161808" cy="2161432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 rot="5400000">
              <a:off x="3253941" y="4906307"/>
              <a:ext cx="0" cy="682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6638316" y="4895368"/>
              <a:ext cx="0" cy="682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11560" y="980728"/>
              <a:ext cx="426097" cy="34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91169" y="1012493"/>
              <a:ext cx="426097" cy="34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B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6779" y="3332660"/>
              <a:ext cx="426097" cy="34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C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091169" y="3300896"/>
              <a:ext cx="426097" cy="34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D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043608" y="404664"/>
            <a:ext cx="6696744" cy="6192688"/>
            <a:chOff x="2627784" y="548680"/>
            <a:chExt cx="4095753" cy="4392487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627784" y="548680"/>
              <a:ext cx="4095753" cy="4392487"/>
              <a:chOff x="2627784" y="548681"/>
              <a:chExt cx="2429684" cy="2808312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2627784" y="548681"/>
                <a:ext cx="2429684" cy="2808312"/>
              </a:xfrm>
              <a:prstGeom prst="rect">
                <a:avLst/>
              </a:prstGeom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2627784" y="2393057"/>
                <a:ext cx="845266" cy="255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bg1"/>
                    </a:solidFill>
                    <a:cs typeface="Helvetica"/>
                  </a:rPr>
                  <a:t>Bulbar conj</a:t>
                </a:r>
                <a:r>
                  <a:rPr lang="en-US" altLang="ja-JP" sz="2000" dirty="0" smtClean="0">
                    <a:solidFill>
                      <a:schemeClr val="bg1"/>
                    </a:solidFill>
                    <a:cs typeface="Helvetica"/>
                  </a:rPr>
                  <a:t>.</a:t>
                </a:r>
                <a:endParaRPr lang="ja-JP" altLang="en-US" sz="2000" dirty="0">
                  <a:solidFill>
                    <a:schemeClr val="bg1"/>
                  </a:solidFill>
                  <a:cs typeface="Helvetica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292241" y="2465664"/>
                <a:ext cx="760519" cy="255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 smtClean="0">
                    <a:solidFill>
                      <a:schemeClr val="bg1"/>
                    </a:solidFill>
                    <a:cs typeface="Helvetica"/>
                  </a:rPr>
                  <a:t>Palp</a:t>
                </a:r>
                <a:r>
                  <a:rPr lang="en-US" altLang="ja-JP" sz="2000" dirty="0" smtClean="0">
                    <a:solidFill>
                      <a:schemeClr val="bg1"/>
                    </a:solidFill>
                    <a:cs typeface="Helvetica"/>
                  </a:rPr>
                  <a:t>. Conj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elvetica"/>
                    <a:cs typeface="Helvetica"/>
                  </a:rPr>
                  <a:t>.</a:t>
                </a:r>
                <a:endParaRPr lang="ja-JP" altLang="en-US" dirty="0">
                  <a:solidFill>
                    <a:schemeClr val="bg1"/>
                  </a:solidFill>
                  <a:latin typeface="Helvetica"/>
                  <a:cs typeface="Helvetica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 flipH="1">
                <a:off x="4515053" y="3261002"/>
                <a:ext cx="3777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2796228" y="620688"/>
              <a:ext cx="360040" cy="32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395536" y="332656"/>
            <a:ext cx="8352928" cy="6192688"/>
            <a:chOff x="467544" y="823029"/>
            <a:chExt cx="6562020" cy="4559935"/>
          </a:xfrm>
        </p:grpSpPr>
        <p:pic>
          <p:nvPicPr>
            <p:cNvPr id="2051" name="Picture 3" descr="C:\Users\Shin\Desktop\b-catenin\b-catenin各種写真\Ｅ13.5　ＨＥと各種免染\BrdU\E13.5 ＷＴ角膜BrdUx40切った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851508"/>
              <a:ext cx="3177643" cy="2142992"/>
            </a:xfrm>
            <a:prstGeom prst="rect">
              <a:avLst/>
            </a:prstGeom>
            <a:noFill/>
          </p:spPr>
        </p:pic>
        <p:pic>
          <p:nvPicPr>
            <p:cNvPr id="2052" name="Picture 4" descr="C:\Users\Shin\Desktop\b-catenin\b-catenin各種写真\Ｅ13.5　ＨＥと各種免染\BrdU\E13.5 Ｔｇ角膜BrdUx40切った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1" y="851508"/>
              <a:ext cx="3177643" cy="2145444"/>
            </a:xfrm>
            <a:prstGeom prst="rect">
              <a:avLst/>
            </a:prstGeom>
            <a:noFill/>
          </p:spPr>
        </p:pic>
        <p:cxnSp>
          <p:nvCxnSpPr>
            <p:cNvPr id="9" name="直線コネクタ 8"/>
            <p:cNvCxnSpPr/>
            <p:nvPr/>
          </p:nvCxnSpPr>
          <p:spPr>
            <a:xfrm rot="5400000">
              <a:off x="3142884" y="2404441"/>
              <a:ext cx="0" cy="67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6444779" y="2404441"/>
              <a:ext cx="0" cy="67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Shin\Desktop\E13.5 WTケラトカン　角膜ｘ40切った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212976"/>
              <a:ext cx="3177643" cy="2145444"/>
            </a:xfrm>
            <a:prstGeom prst="rect">
              <a:avLst/>
            </a:prstGeom>
            <a:noFill/>
          </p:spPr>
        </p:pic>
        <p:pic>
          <p:nvPicPr>
            <p:cNvPr id="2053" name="Picture 5" descr="C:\Users\Shin\Desktop\E13.5 Ｔｇ角膜keratocanｘ40切った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3237520"/>
              <a:ext cx="3177643" cy="2145444"/>
            </a:xfrm>
            <a:prstGeom prst="rect">
              <a:avLst/>
            </a:prstGeom>
            <a:noFill/>
          </p:spPr>
        </p:pic>
        <p:cxnSp>
          <p:nvCxnSpPr>
            <p:cNvPr id="16" name="直線コネクタ 15"/>
            <p:cNvCxnSpPr/>
            <p:nvPr/>
          </p:nvCxnSpPr>
          <p:spPr>
            <a:xfrm flipH="1" flipV="1">
              <a:off x="2808965" y="5100968"/>
              <a:ext cx="66897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6193342" y="5100967"/>
              <a:ext cx="66897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551166" y="823029"/>
              <a:ext cx="418111" cy="33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F</a:t>
              </a:r>
              <a:endParaRPr kumimoji="1" lang="ja-JP" altLang="en-US" sz="2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09273" y="854243"/>
              <a:ext cx="418111" cy="33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G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51166" y="3212976"/>
              <a:ext cx="418111" cy="33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H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19165" y="3287720"/>
              <a:ext cx="418111" cy="33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I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259632" y="980728"/>
            <a:ext cx="6552728" cy="4752528"/>
            <a:chOff x="3635896" y="1700808"/>
            <a:chExt cx="2530450" cy="1708770"/>
          </a:xfrm>
        </p:grpSpPr>
        <p:pic>
          <p:nvPicPr>
            <p:cNvPr id="3075" name="Picture 3" descr="C:\Users\Shin\Desktop\E15.5　WT　角膜コラーゲン切った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1700808"/>
              <a:ext cx="2530450" cy="1708770"/>
            </a:xfrm>
            <a:prstGeom prst="rect">
              <a:avLst/>
            </a:prstGeom>
            <a:noFill/>
          </p:spPr>
        </p:pic>
        <p:cxnSp>
          <p:nvCxnSpPr>
            <p:cNvPr id="5" name="直線コネクタ 4"/>
            <p:cNvCxnSpPr/>
            <p:nvPr/>
          </p:nvCxnSpPr>
          <p:spPr>
            <a:xfrm flipH="1" flipV="1">
              <a:off x="5724128" y="3212976"/>
              <a:ext cx="3600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748577" y="1741940"/>
              <a:ext cx="360040" cy="16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J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</Words>
  <Application>Microsoft Office PowerPoint</Application>
  <PresentationFormat>画面に合わせる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Shin</dc:creator>
  <cp:lastModifiedBy>Shin</cp:lastModifiedBy>
  <cp:revision>4</cp:revision>
  <dcterms:created xsi:type="dcterms:W3CDTF">2015-06-14T02:42:28Z</dcterms:created>
  <dcterms:modified xsi:type="dcterms:W3CDTF">2015-06-17T10:47:21Z</dcterms:modified>
</cp:coreProperties>
</file>